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5f1fb628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5f1fb628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Schachcomputer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db941619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db941619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Kundengruppen identifizieren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db94161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db94161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Gegner in Videospielen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5f1fb628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5f1fb628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Selbstfahrendes Autos (Objekterkennung, autonome Entscheidungen, etc.)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5f1fb628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5f1fb628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5f1fb62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5f1fb62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5f1fb628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5f1fb628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5f1fb62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5f1fb62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cb3f14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cb3f14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Gesichtserkennung (z.B. beim Entsperren des Smartphones)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cb3f146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cb3f146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Energieverbrauch optimieren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cb3f14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cb3f14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Chatbot, Expertensystem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4.png"/><Relationship Id="rId13" Type="http://schemas.openxmlformats.org/officeDocument/2006/relationships/image" Target="../media/image1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20388"/>
          <a:stretch/>
        </p:blipFill>
        <p:spPr>
          <a:xfrm>
            <a:off x="0" y="0"/>
            <a:ext cx="9144001" cy="5459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389325" y="4601550"/>
            <a:ext cx="5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Schachcomputer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 rot="10800000">
            <a:off x="6077413" y="2607375"/>
            <a:ext cx="2798375" cy="25520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/>
          <p:nvPr/>
        </p:nvSpPr>
        <p:spPr>
          <a:xfrm rot="10800000">
            <a:off x="453188" y="2607375"/>
            <a:ext cx="2798375" cy="25520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/>
          <p:nvPr/>
        </p:nvSpPr>
        <p:spPr>
          <a:xfrm rot="10800000">
            <a:off x="3261500" y="2607375"/>
            <a:ext cx="2798375" cy="2552050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879" y="3655625"/>
            <a:ext cx="721500" cy="7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5275" y="3097212"/>
            <a:ext cx="935024" cy="74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995" y="3110470"/>
            <a:ext cx="721505" cy="721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7014500" y="2877200"/>
            <a:ext cx="93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highlight>
                  <a:schemeClr val="accent4"/>
                </a:highlight>
              </a:rPr>
              <a:t>Bedürfnisse</a:t>
            </a:r>
            <a:endParaRPr sz="1000">
              <a:highlight>
                <a:schemeClr val="accent4"/>
              </a:highlight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104450" y="2877200"/>
            <a:ext cx="93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highlight>
                  <a:srgbClr val="FFD966"/>
                </a:highlight>
              </a:rPr>
              <a:t>Bedürfnisse</a:t>
            </a:r>
            <a:endParaRPr sz="1000">
              <a:highlight>
                <a:srgbClr val="FFD966"/>
              </a:highlight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281125" y="2877200"/>
            <a:ext cx="93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highlight>
                  <a:schemeClr val="accent5"/>
                </a:highlight>
              </a:rPr>
              <a:t>Bedürfnisse</a:t>
            </a:r>
            <a:endParaRPr sz="1000">
              <a:highlight>
                <a:schemeClr val="accent5"/>
              </a:highlight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2879" y="3215902"/>
            <a:ext cx="623244" cy="60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9161" y="3738669"/>
            <a:ext cx="623244" cy="60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2400" y="3738675"/>
            <a:ext cx="623251" cy="49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8187" y="3579225"/>
            <a:ext cx="456263" cy="60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038275" y="2206350"/>
            <a:ext cx="14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Segment 1</a:t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719725" y="2170975"/>
            <a:ext cx="2265300" cy="608400"/>
          </a:xfrm>
          <a:prstGeom prst="ribbon">
            <a:avLst>
              <a:gd fmla="val 16667" name="adj1"/>
              <a:gd fmla="val 65625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Segment 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2225" y="3159335"/>
            <a:ext cx="721500" cy="72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3531850" y="2170975"/>
            <a:ext cx="2265300" cy="608400"/>
          </a:xfrm>
          <a:prstGeom prst="ribbon">
            <a:avLst>
              <a:gd fmla="val 16667" name="adj1"/>
              <a:gd fmla="val 65625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Segment 2</a:t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6343975" y="2170975"/>
            <a:ext cx="2265300" cy="608400"/>
          </a:xfrm>
          <a:prstGeom prst="ribbon">
            <a:avLst>
              <a:gd fmla="val 16667" name="adj1"/>
              <a:gd fmla="val 65625" name="adj2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Segment 3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2831700" y="1404050"/>
            <a:ext cx="67962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5048" y="985124"/>
            <a:ext cx="1054000" cy="108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04451" y="985124"/>
            <a:ext cx="1054000" cy="10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95608" y="1082971"/>
            <a:ext cx="1054000" cy="108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2831700" y="256200"/>
            <a:ext cx="35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Kundengruppen segmentieren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138"/>
            <a:ext cx="8839201" cy="374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1389325" y="4601550"/>
            <a:ext cx="5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Gegner in Videospielen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7424"/>
          <a:stretch/>
        </p:blipFill>
        <p:spPr>
          <a:xfrm>
            <a:off x="0" y="0"/>
            <a:ext cx="9144000" cy="59256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389325" y="4601550"/>
            <a:ext cx="5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Selbstfahrende Autos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oice Control, Voice Commands, Ok Google"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3050"/>
            <a:ext cx="9144001" cy="60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6730850" y="1587350"/>
            <a:ext cx="1636500" cy="3693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Wie kann ich helfen?</a:t>
            </a:r>
            <a:endParaRPr sz="1200"/>
          </a:p>
        </p:txBody>
      </p:sp>
      <p:sp>
        <p:nvSpPr>
          <p:cNvPr id="68" name="Google Shape;68;p15"/>
          <p:cNvSpPr txBox="1"/>
          <p:nvPr/>
        </p:nvSpPr>
        <p:spPr>
          <a:xfrm>
            <a:off x="1389325" y="4601550"/>
            <a:ext cx="5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Sprachassistenten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19374" l="15059" r="0" t="0"/>
          <a:stretch/>
        </p:blipFill>
        <p:spPr>
          <a:xfrm>
            <a:off x="1045925" y="0"/>
            <a:ext cx="7180649" cy="44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8047475" y="4527900"/>
            <a:ext cx="9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Screenshot von google.de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1389325" y="4601550"/>
            <a:ext cx="5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Suchmaschinen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15547" l="0" r="0" t="0"/>
          <a:stretch/>
        </p:blipFill>
        <p:spPr>
          <a:xfrm>
            <a:off x="0" y="0"/>
            <a:ext cx="9204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1181275" y="1132050"/>
            <a:ext cx="3063900" cy="28302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3410850" y="3553775"/>
            <a:ext cx="8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00FF00"/>
                </a:solidFill>
              </a:rPr>
              <a:t>APFEL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0" y="3888400"/>
            <a:ext cx="5106600" cy="873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4306750" y="4421500"/>
            <a:ext cx="7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9900"/>
                </a:solidFill>
              </a:rPr>
              <a:t>BUCH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389325" y="206900"/>
            <a:ext cx="5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Objekterkennung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8047475" y="4527900"/>
            <a:ext cx="109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Screenshots von amazon.de</a:t>
            </a:r>
            <a:endParaRPr sz="1000"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960" r="0" t="0"/>
          <a:stretch/>
        </p:blipFill>
        <p:spPr>
          <a:xfrm>
            <a:off x="147650" y="60475"/>
            <a:ext cx="7085952" cy="21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0" l="803" r="0" t="0"/>
          <a:stretch/>
        </p:blipFill>
        <p:spPr>
          <a:xfrm>
            <a:off x="73825" y="2213650"/>
            <a:ext cx="7912128" cy="25557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389325" y="4601550"/>
            <a:ext cx="5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“Kunden kauften auch”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3241"/>
          <a:stretch/>
        </p:blipFill>
        <p:spPr>
          <a:xfrm>
            <a:off x="0" y="0"/>
            <a:ext cx="9144000" cy="58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1389325" y="4601550"/>
            <a:ext cx="5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Gesichtserkennung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22875" l="0" r="0" t="0"/>
          <a:stretch/>
        </p:blipFill>
        <p:spPr>
          <a:xfrm>
            <a:off x="0" y="-123500"/>
            <a:ext cx="9144000" cy="526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1389325" y="4601550"/>
            <a:ext cx="5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Optimierungsaufgaben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3493" r="0" t="0"/>
          <a:stretch/>
        </p:blipFill>
        <p:spPr>
          <a:xfrm>
            <a:off x="191209" y="0"/>
            <a:ext cx="881181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1389325" y="4601550"/>
            <a:ext cx="58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Chatbots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